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1963" y="466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4" name="Image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339" y="1459976"/>
            <a:ext cx="2442425" cy="24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Computer</cp:lastModifiedBy>
  <cp:revision>32</cp:revision>
  <cp:lastPrinted>2023-08-02T12:13:29Z</cp:lastPrinted>
  <dcterms:created xsi:type="dcterms:W3CDTF">2023-08-02T11:27:24Z</dcterms:created>
  <dcterms:modified xsi:type="dcterms:W3CDTF">2026-05-07T06:11:17Z</dcterms:modified>
</cp:coreProperties>
</file>